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3" r:id="rId4"/>
  </p:sldMasterIdLst>
  <p:sldIdLst>
    <p:sldId id="257" r:id="rId5"/>
    <p:sldId id="261" r:id="rId6"/>
    <p:sldId id="262" r:id="rId7"/>
    <p:sldId id="265" r:id="rId8"/>
    <p:sldId id="268" r:id="rId9"/>
    <p:sldId id="269" r:id="rId10"/>
    <p:sldId id="270" r:id="rId11"/>
    <p:sldId id="263" r:id="rId12"/>
    <p:sldId id="266"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725976-3E83-4A64-97B9-BDC5F9A1ED68}" v="4" dt="2024-09-18T15:13:04.332"/>
    <p1510:client id="{5C3DBE10-5D43-CCEC-B2FB-08B2BD9BCB2A}" v="36" dt="2024-09-18T07:36:17.7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0" d="100"/>
          <a:sy n="80" d="100"/>
        </p:scale>
        <p:origin x="7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9/18/2024</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9/18/2024</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9/18/2024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9/18/2024</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9/18/2024</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9/18/2024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9/18/2024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9/18/2024</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hyperlink" Target="mailto:school.parents@longitchington.covmat.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 up of a logo&#10;&#10;Description automatically generated">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r="-1"/>
          <a:stretch/>
        </p:blipFill>
        <p:spPr>
          <a:xfrm>
            <a:off x="20" y="10"/>
            <a:ext cx="12191979"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txBody>
          <a:bodyPr/>
          <a:lstStyle/>
          <a:p>
            <a:endParaRPr lang="en-GB"/>
          </a:p>
        </p:txBody>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txBody>
          <a:bodyPr/>
          <a:lstStyle/>
          <a:p>
            <a:endParaRPr lang="en-GB"/>
          </a:p>
        </p:txBody>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Meet the teacher</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vert="horz" lIns="91440" tIns="45720" rIns="91440" bIns="45720" rtlCol="0" anchor="t">
            <a:normAutofit/>
          </a:bodyPr>
          <a:lstStyle/>
          <a:p>
            <a:pPr>
              <a:spcAft>
                <a:spcPts val="600"/>
              </a:spcAft>
            </a:pPr>
            <a:r>
              <a:rPr lang="en-US" dirty="0">
                <a:solidFill>
                  <a:schemeClr val="tx1"/>
                </a:solidFill>
              </a:rPr>
              <a:t>2024 - 2025</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8458200" y="607392"/>
            <a:ext cx="3161963" cy="1645920"/>
          </a:xfrm>
        </p:spPr>
        <p:txBody>
          <a:bodyPr vert="horz" lIns="91440" tIns="45720" rIns="91440" bIns="45720" rtlCol="0" anchor="b">
            <a:normAutofit/>
          </a:bodyPr>
          <a:lstStyle/>
          <a:p>
            <a:r>
              <a:rPr lang="en-US" sz="2400" b="1" i="0" kern="1200" cap="none" spc="0" baseline="0" dirty="0">
                <a:effectLst/>
                <a:latin typeface="+mj-lt"/>
                <a:ea typeface="+mn-ea"/>
                <a:cs typeface="+mn-cs"/>
              </a:rPr>
              <a:t>Year 2 teacher</a:t>
            </a:r>
          </a:p>
        </p:txBody>
      </p:sp>
      <p:pic>
        <p:nvPicPr>
          <p:cNvPr id="3" name="Picture 2" descr="A person smiling at the camera&#10;&#10;Description automatically generated">
            <a:extLst>
              <a:ext uri="{FF2B5EF4-FFF2-40B4-BE49-F238E27FC236}">
                <a16:creationId xmlns:a16="http://schemas.microsoft.com/office/drawing/2014/main" id="{711995F4-B4F2-4DA2-AF03-DD7BA61343A4}"/>
              </a:ext>
            </a:extLst>
          </p:cNvPr>
          <p:cNvPicPr>
            <a:picLocks noChangeAspect="1"/>
          </p:cNvPicPr>
          <p:nvPr/>
        </p:nvPicPr>
        <p:blipFill>
          <a:blip r:embed="rId2"/>
          <a:srcRect r="3571"/>
          <a:stretch/>
        </p:blipFill>
        <p:spPr>
          <a:xfrm>
            <a:off x="1041400" y="904240"/>
            <a:ext cx="5862320" cy="4561840"/>
          </a:xfrm>
          <a:prstGeom prst="rect">
            <a:avLst/>
          </a:prstGeom>
          <a:noFill/>
        </p:spPr>
      </p:pic>
      <p:sp>
        <p:nvSpPr>
          <p:cNvPr id="6" name="Content Placeholder 2">
            <a:extLst>
              <a:ext uri="{FF2B5EF4-FFF2-40B4-BE49-F238E27FC236}">
                <a16:creationId xmlns:a16="http://schemas.microsoft.com/office/drawing/2014/main" id="{73A843B8-82B2-41AC-A622-90C78394D0C5}"/>
              </a:ext>
            </a:extLst>
          </p:cNvPr>
          <p:cNvSpPr txBox="1">
            <a:spLocks/>
          </p:cNvSpPr>
          <p:nvPr/>
        </p:nvSpPr>
        <p:spPr>
          <a:xfrm>
            <a:off x="8458200" y="2336800"/>
            <a:ext cx="3161963" cy="3606800"/>
          </a:xfrm>
          <a:prstGeom prst="rect">
            <a:avLst/>
          </a:prstGeom>
        </p:spPr>
        <p:txBody>
          <a:bodyPr vert="horz" lIns="91440" tIns="45720" rIns="91440" bIns="45720" rtlCol="0">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spcBef>
                <a:spcPts val="800"/>
              </a:spcBef>
              <a:buNone/>
            </a:pPr>
            <a:r>
              <a:rPr lang="en-US" sz="1800" kern="1200">
                <a:latin typeface="+mn-lt"/>
                <a:ea typeface="+mn-ea"/>
                <a:cs typeface="+mn-cs"/>
              </a:rPr>
              <a:t>Miss Kerry </a:t>
            </a:r>
          </a:p>
          <a:p>
            <a:pPr marL="0" indent="0">
              <a:spcBef>
                <a:spcPts val="800"/>
              </a:spcBef>
              <a:buNone/>
            </a:pPr>
            <a:r>
              <a:rPr lang="en-US" sz="1800" kern="1200">
                <a:latin typeface="+mn-lt"/>
                <a:ea typeface="+mn-ea"/>
                <a:cs typeface="+mn-cs"/>
              </a:rPr>
              <a:t>History Lead</a:t>
            </a:r>
          </a:p>
          <a:p>
            <a:pPr marL="0" indent="0">
              <a:spcBef>
                <a:spcPts val="800"/>
              </a:spcBef>
              <a:buNone/>
            </a:pPr>
            <a:r>
              <a:rPr lang="en-US" sz="1800" kern="1200">
                <a:latin typeface="+mn-lt"/>
                <a:ea typeface="+mn-ea"/>
                <a:cs typeface="+mn-cs"/>
              </a:rPr>
              <a:t>Music Lead</a:t>
            </a:r>
          </a:p>
        </p:txBody>
      </p:sp>
      <p:sp>
        <p:nvSpPr>
          <p:cNvPr id="5" name="Title 1">
            <a:extLst>
              <a:ext uri="{FF2B5EF4-FFF2-40B4-BE49-F238E27FC236}">
                <a16:creationId xmlns:a16="http://schemas.microsoft.com/office/drawing/2014/main" id="{361AA7BF-19EF-B339-6DB2-DCF340CDDC17}"/>
              </a:ext>
            </a:extLst>
          </p:cNvPr>
          <p:cNvSpPr txBox="1">
            <a:spLocks/>
          </p:cNvSpPr>
          <p:nvPr/>
        </p:nvSpPr>
        <p:spPr>
          <a:xfrm>
            <a:off x="8468360" y="3899232"/>
            <a:ext cx="3161963" cy="589280"/>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lang="en-US" sz="3200" b="0" i="0" kern="1200" cap="none" spc="0" baseline="0" dirty="0">
                <a:solidFill>
                  <a:schemeClr val="tx1"/>
                </a:solidFill>
                <a:effectLst/>
                <a:latin typeface="+mj-lt"/>
                <a:ea typeface="+mn-ea"/>
                <a:cs typeface="+mn-cs"/>
              </a:defRPr>
            </a:lvl1pPr>
          </a:lstStyle>
          <a:p>
            <a:r>
              <a:rPr lang="en-US" sz="2400" b="1"/>
              <a:t>Teaching Assistants</a:t>
            </a:r>
            <a:endParaRPr lang="en-US" sz="2400" b="1" dirty="0"/>
          </a:p>
        </p:txBody>
      </p:sp>
      <p:sp>
        <p:nvSpPr>
          <p:cNvPr id="7" name="Content Placeholder 2">
            <a:extLst>
              <a:ext uri="{FF2B5EF4-FFF2-40B4-BE49-F238E27FC236}">
                <a16:creationId xmlns:a16="http://schemas.microsoft.com/office/drawing/2014/main" id="{89594529-5B86-0C39-4031-5012C35BD000}"/>
              </a:ext>
            </a:extLst>
          </p:cNvPr>
          <p:cNvSpPr txBox="1">
            <a:spLocks/>
          </p:cNvSpPr>
          <p:nvPr/>
        </p:nvSpPr>
        <p:spPr>
          <a:xfrm>
            <a:off x="8458200" y="4673599"/>
            <a:ext cx="3161963" cy="3606800"/>
          </a:xfrm>
          <a:prstGeom prst="rect">
            <a:avLst/>
          </a:prstGeom>
        </p:spPr>
        <p:txBody>
          <a:bodyPr vert="horz" lIns="91440" tIns="45720" rIns="91440" bIns="45720" rtlCol="0" anchor="t">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spcBef>
                <a:spcPts val="800"/>
              </a:spcBef>
              <a:buNone/>
            </a:pPr>
            <a:r>
              <a:rPr lang="en-US" sz="1800" kern="1200" dirty="0">
                <a:latin typeface="+mn-lt"/>
                <a:ea typeface="+mn-ea"/>
                <a:cs typeface="+mn-cs"/>
              </a:rPr>
              <a:t>Miss</a:t>
            </a:r>
            <a:r>
              <a:rPr lang="en-US" sz="1800" dirty="0"/>
              <a:t> Brown</a:t>
            </a:r>
          </a:p>
          <a:p>
            <a:pPr marL="0" indent="0">
              <a:spcBef>
                <a:spcPts val="800"/>
              </a:spcBef>
              <a:buNone/>
            </a:pPr>
            <a:r>
              <a:rPr lang="en-US" sz="1800" dirty="0" err="1"/>
              <a:t>Mrs</a:t>
            </a:r>
            <a:r>
              <a:rPr lang="en-US" sz="1800" dirty="0"/>
              <a:t> Laycock</a:t>
            </a:r>
          </a:p>
        </p:txBody>
      </p:sp>
    </p:spTree>
    <p:extLst>
      <p:ext uri="{BB962C8B-B14F-4D97-AF65-F5344CB8AC3E}">
        <p14:creationId xmlns:p14="http://schemas.microsoft.com/office/powerpoint/2010/main" val="183243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a:t>Timetable</a:t>
            </a:r>
          </a:p>
        </p:txBody>
      </p:sp>
      <p:pic>
        <p:nvPicPr>
          <p:cNvPr id="4" name="Picture 3" descr="A white grid with black squares&#10;&#10;Description automatically generated">
            <a:extLst>
              <a:ext uri="{FF2B5EF4-FFF2-40B4-BE49-F238E27FC236}">
                <a16:creationId xmlns:a16="http://schemas.microsoft.com/office/drawing/2014/main" id="{B62D009F-5DF2-22BE-61AC-F8A1AB7B9D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3707" y="1192340"/>
            <a:ext cx="10664586" cy="5087693"/>
          </a:xfrm>
          <a:prstGeom prst="rect">
            <a:avLst/>
          </a:prstGeom>
        </p:spPr>
      </p:pic>
    </p:spTree>
    <p:extLst>
      <p:ext uri="{BB962C8B-B14F-4D97-AF65-F5344CB8AC3E}">
        <p14:creationId xmlns:p14="http://schemas.microsoft.com/office/powerpoint/2010/main" val="1696484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t>Curriculum Overview</a:t>
            </a:r>
          </a:p>
        </p:txBody>
      </p:sp>
      <p:pic>
        <p:nvPicPr>
          <p:cNvPr id="6" name="Picture 5">
            <a:extLst>
              <a:ext uri="{FF2B5EF4-FFF2-40B4-BE49-F238E27FC236}">
                <a16:creationId xmlns:a16="http://schemas.microsoft.com/office/drawing/2014/main" id="{8699971F-25BA-AF60-C51A-1C87AC44E6F9}"/>
              </a:ext>
            </a:extLst>
          </p:cNvPr>
          <p:cNvPicPr>
            <a:picLocks noChangeAspect="1"/>
          </p:cNvPicPr>
          <p:nvPr/>
        </p:nvPicPr>
        <p:blipFill>
          <a:blip r:embed="rId2"/>
          <a:stretch>
            <a:fillRect/>
          </a:stretch>
        </p:blipFill>
        <p:spPr>
          <a:xfrm>
            <a:off x="1474169" y="1142915"/>
            <a:ext cx="9489106" cy="5329785"/>
          </a:xfrm>
          <a:prstGeom prst="rect">
            <a:avLst/>
          </a:prstGeom>
        </p:spPr>
      </p:pic>
    </p:spTree>
    <p:extLst>
      <p:ext uri="{BB962C8B-B14F-4D97-AF65-F5344CB8AC3E}">
        <p14:creationId xmlns:p14="http://schemas.microsoft.com/office/powerpoint/2010/main" val="1267697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t>Curriculum Overview</a:t>
            </a:r>
          </a:p>
        </p:txBody>
      </p:sp>
      <p:pic>
        <p:nvPicPr>
          <p:cNvPr id="4" name="Picture 3">
            <a:extLst>
              <a:ext uri="{FF2B5EF4-FFF2-40B4-BE49-F238E27FC236}">
                <a16:creationId xmlns:a16="http://schemas.microsoft.com/office/drawing/2014/main" id="{2C96EC0E-8F81-E2D9-64BB-44ADAD417864}"/>
              </a:ext>
            </a:extLst>
          </p:cNvPr>
          <p:cNvPicPr>
            <a:picLocks noChangeAspect="1"/>
          </p:cNvPicPr>
          <p:nvPr/>
        </p:nvPicPr>
        <p:blipFill>
          <a:blip r:embed="rId2"/>
          <a:stretch>
            <a:fillRect/>
          </a:stretch>
        </p:blipFill>
        <p:spPr>
          <a:xfrm>
            <a:off x="1843741" y="1163781"/>
            <a:ext cx="9138584" cy="5265277"/>
          </a:xfrm>
          <a:prstGeom prst="rect">
            <a:avLst/>
          </a:prstGeom>
        </p:spPr>
      </p:pic>
    </p:spTree>
    <p:extLst>
      <p:ext uri="{BB962C8B-B14F-4D97-AF65-F5344CB8AC3E}">
        <p14:creationId xmlns:p14="http://schemas.microsoft.com/office/powerpoint/2010/main" val="1447810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t>Curriculum Overview</a:t>
            </a:r>
          </a:p>
        </p:txBody>
      </p:sp>
      <p:pic>
        <p:nvPicPr>
          <p:cNvPr id="5" name="Picture 4">
            <a:extLst>
              <a:ext uri="{FF2B5EF4-FFF2-40B4-BE49-F238E27FC236}">
                <a16:creationId xmlns:a16="http://schemas.microsoft.com/office/drawing/2014/main" id="{CF9BCB12-95DE-25D8-D82E-AB3E2EB9183F}"/>
              </a:ext>
            </a:extLst>
          </p:cNvPr>
          <p:cNvPicPr>
            <a:picLocks noChangeAspect="1"/>
          </p:cNvPicPr>
          <p:nvPr/>
        </p:nvPicPr>
        <p:blipFill>
          <a:blip r:embed="rId2"/>
          <a:stretch>
            <a:fillRect/>
          </a:stretch>
        </p:blipFill>
        <p:spPr>
          <a:xfrm>
            <a:off x="1990424" y="1104710"/>
            <a:ext cx="8429926" cy="5326602"/>
          </a:xfrm>
          <a:prstGeom prst="rect">
            <a:avLst/>
          </a:prstGeom>
        </p:spPr>
      </p:pic>
    </p:spTree>
    <p:extLst>
      <p:ext uri="{BB962C8B-B14F-4D97-AF65-F5344CB8AC3E}">
        <p14:creationId xmlns:p14="http://schemas.microsoft.com/office/powerpoint/2010/main" val="1146360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t>Curriculum Overview</a:t>
            </a:r>
          </a:p>
        </p:txBody>
      </p:sp>
      <p:pic>
        <p:nvPicPr>
          <p:cNvPr id="4" name="Picture 3">
            <a:extLst>
              <a:ext uri="{FF2B5EF4-FFF2-40B4-BE49-F238E27FC236}">
                <a16:creationId xmlns:a16="http://schemas.microsoft.com/office/drawing/2014/main" id="{8D235437-8F3C-3392-344A-9D5D09BC657B}"/>
              </a:ext>
            </a:extLst>
          </p:cNvPr>
          <p:cNvPicPr>
            <a:picLocks noChangeAspect="1"/>
          </p:cNvPicPr>
          <p:nvPr/>
        </p:nvPicPr>
        <p:blipFill>
          <a:blip r:embed="rId2"/>
          <a:stretch>
            <a:fillRect/>
          </a:stretch>
        </p:blipFill>
        <p:spPr>
          <a:xfrm>
            <a:off x="2169498" y="1116137"/>
            <a:ext cx="8107977" cy="5254835"/>
          </a:xfrm>
          <a:prstGeom prst="rect">
            <a:avLst/>
          </a:prstGeom>
        </p:spPr>
      </p:pic>
    </p:spTree>
    <p:extLst>
      <p:ext uri="{BB962C8B-B14F-4D97-AF65-F5344CB8AC3E}">
        <p14:creationId xmlns:p14="http://schemas.microsoft.com/office/powerpoint/2010/main" val="776847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t>Home Learning</a:t>
            </a:r>
          </a:p>
        </p:txBody>
      </p:sp>
      <p:sp>
        <p:nvSpPr>
          <p:cNvPr id="3" name="Rectangle 2">
            <a:extLst>
              <a:ext uri="{FF2B5EF4-FFF2-40B4-BE49-F238E27FC236}">
                <a16:creationId xmlns:a16="http://schemas.microsoft.com/office/drawing/2014/main" id="{B85CD2F1-AE8C-4BD1-8552-D9C9C5B24800}"/>
              </a:ext>
            </a:extLst>
          </p:cNvPr>
          <p:cNvSpPr/>
          <p:nvPr/>
        </p:nvSpPr>
        <p:spPr>
          <a:xfrm>
            <a:off x="472911" y="1613118"/>
            <a:ext cx="11246178" cy="3631763"/>
          </a:xfrm>
          <a:prstGeom prst="rect">
            <a:avLst/>
          </a:prstGeom>
        </p:spPr>
        <p:txBody>
          <a:bodyPr wrap="square" lIns="91440" tIns="45720" rIns="91440" bIns="45720" anchor="t">
            <a:spAutoFit/>
          </a:bodyPr>
          <a:lstStyle/>
          <a:p>
            <a:r>
              <a:rPr lang="en-GB" sz="2300" b="1" dirty="0"/>
              <a:t>Reading</a:t>
            </a:r>
            <a:r>
              <a:rPr lang="en-GB" sz="2300" dirty="0"/>
              <a:t> – Please could children read at least 3 times at home but aim for 5. Reading is the key to understanding so much of their learning. Reading diaries will be checked each week and dojos and stickers awarded to children reading at home.</a:t>
            </a:r>
          </a:p>
          <a:p>
            <a:endParaRPr lang="en-GB" sz="2300" dirty="0"/>
          </a:p>
          <a:p>
            <a:r>
              <a:rPr lang="en-GB" sz="2300" b="1" dirty="0"/>
              <a:t>Maths/ English</a:t>
            </a:r>
            <a:r>
              <a:rPr lang="en-GB" sz="2300" dirty="0"/>
              <a:t> - this will also be linked to what is taught in class. This will be sent on a Friday and is due back the following Friday.  </a:t>
            </a:r>
          </a:p>
          <a:p>
            <a:endParaRPr lang="en-GB" sz="2300" dirty="0">
              <a:solidFill>
                <a:schemeClr val="bg1"/>
              </a:solidFill>
            </a:endParaRPr>
          </a:p>
          <a:p>
            <a:r>
              <a:rPr lang="en-GB" sz="2300" b="1" dirty="0"/>
              <a:t>Spelling</a:t>
            </a:r>
            <a:r>
              <a:rPr lang="en-GB" sz="2300" dirty="0"/>
              <a:t> – these are sent out on Fridays and due back the following Friday. These spellings will be tested the following Monday. </a:t>
            </a:r>
          </a:p>
        </p:txBody>
      </p:sp>
    </p:spTree>
    <p:extLst>
      <p:ext uri="{BB962C8B-B14F-4D97-AF65-F5344CB8AC3E}">
        <p14:creationId xmlns:p14="http://schemas.microsoft.com/office/powerpoint/2010/main" val="3664469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a:t>Ready, Respectful, Safe</a:t>
            </a:r>
          </a:p>
        </p:txBody>
      </p:sp>
      <p:sp>
        <p:nvSpPr>
          <p:cNvPr id="4" name="Rectangle 3">
            <a:extLst>
              <a:ext uri="{FF2B5EF4-FFF2-40B4-BE49-F238E27FC236}">
                <a16:creationId xmlns:a16="http://schemas.microsoft.com/office/drawing/2014/main" id="{E7229B9E-8F1F-4F1E-BC68-F4B9B9F29FF9}"/>
              </a:ext>
            </a:extLst>
          </p:cNvPr>
          <p:cNvSpPr/>
          <p:nvPr/>
        </p:nvSpPr>
        <p:spPr>
          <a:xfrm>
            <a:off x="535664" y="1505146"/>
            <a:ext cx="8933197" cy="2569934"/>
          </a:xfrm>
          <a:prstGeom prst="rect">
            <a:avLst/>
          </a:prstGeom>
        </p:spPr>
        <p:txBody>
          <a:bodyPr wrap="square" lIns="91440" tIns="45720" rIns="91440" bIns="45720" anchor="t">
            <a:spAutoFit/>
          </a:bodyPr>
          <a:lstStyle/>
          <a:p>
            <a:r>
              <a:rPr lang="en-GB" sz="2300" dirty="0"/>
              <a:t>In school, talk about behaviour that falls under </a:t>
            </a:r>
            <a:r>
              <a:rPr lang="en-GB" sz="2300" b="1" dirty="0"/>
              <a:t>Ready, Respectful and Safe</a:t>
            </a:r>
            <a:r>
              <a:rPr lang="en-GB" sz="2300" dirty="0"/>
              <a:t>. </a:t>
            </a:r>
          </a:p>
          <a:p>
            <a:r>
              <a:rPr lang="en-GB" sz="2300" dirty="0"/>
              <a:t>In class, those children who consistently act as role models, focus in lesson time and try their best will be awarded Dojo points. I hand out certificates each Friday to my top scoring Dojo champions!</a:t>
            </a:r>
          </a:p>
          <a:p>
            <a:endParaRPr lang="en-GB" sz="2300" dirty="0"/>
          </a:p>
        </p:txBody>
      </p:sp>
      <p:pic>
        <p:nvPicPr>
          <p:cNvPr id="3" name="Picture 2">
            <a:extLst>
              <a:ext uri="{FF2B5EF4-FFF2-40B4-BE49-F238E27FC236}">
                <a16:creationId xmlns:a16="http://schemas.microsoft.com/office/drawing/2014/main" id="{1B8DC804-415C-4791-8818-DC598EA92529}"/>
              </a:ext>
            </a:extLst>
          </p:cNvPr>
          <p:cNvPicPr>
            <a:picLocks noChangeAspect="1"/>
          </p:cNvPicPr>
          <p:nvPr/>
        </p:nvPicPr>
        <p:blipFill rotWithShape="1">
          <a:blip r:embed="rId2"/>
          <a:srcRect t="1947" r="1516" b="1947"/>
          <a:stretch/>
        </p:blipFill>
        <p:spPr>
          <a:xfrm>
            <a:off x="9468862" y="602779"/>
            <a:ext cx="2187473" cy="3237543"/>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id="{DB86875C-874F-8067-AD0E-988723974E5C}"/>
              </a:ext>
            </a:extLst>
          </p:cNvPr>
          <p:cNvPicPr>
            <a:picLocks noChangeAspect="1"/>
          </p:cNvPicPr>
          <p:nvPr/>
        </p:nvPicPr>
        <p:blipFill>
          <a:blip r:embed="rId3"/>
          <a:stretch>
            <a:fillRect/>
          </a:stretch>
        </p:blipFill>
        <p:spPr>
          <a:xfrm>
            <a:off x="3842659" y="3514165"/>
            <a:ext cx="2814626" cy="2657138"/>
          </a:xfrm>
          <a:prstGeom prst="rect">
            <a:avLst/>
          </a:prstGeom>
        </p:spPr>
      </p:pic>
      <p:pic>
        <p:nvPicPr>
          <p:cNvPr id="6" name="Picture 5" descr="A cartoon of a green monster&#10;&#10;Description automatically generated">
            <a:extLst>
              <a:ext uri="{FF2B5EF4-FFF2-40B4-BE49-F238E27FC236}">
                <a16:creationId xmlns:a16="http://schemas.microsoft.com/office/drawing/2014/main" id="{22E0CCD3-8935-56A9-0364-4FFA59FE5792}"/>
              </a:ext>
            </a:extLst>
          </p:cNvPr>
          <p:cNvPicPr>
            <a:picLocks noChangeAspect="1"/>
          </p:cNvPicPr>
          <p:nvPr/>
        </p:nvPicPr>
        <p:blipFill>
          <a:blip r:embed="rId4"/>
          <a:stretch>
            <a:fillRect/>
          </a:stretch>
        </p:blipFill>
        <p:spPr>
          <a:xfrm>
            <a:off x="6657285" y="5144060"/>
            <a:ext cx="1019175" cy="819150"/>
          </a:xfrm>
          <a:prstGeom prst="rect">
            <a:avLst/>
          </a:prstGeom>
        </p:spPr>
      </p:pic>
      <p:sp>
        <p:nvSpPr>
          <p:cNvPr id="7" name="Title 1">
            <a:extLst>
              <a:ext uri="{FF2B5EF4-FFF2-40B4-BE49-F238E27FC236}">
                <a16:creationId xmlns:a16="http://schemas.microsoft.com/office/drawing/2014/main" id="{AF307B8E-3E31-395F-8BF2-0CBE14210BCE}"/>
              </a:ext>
            </a:extLst>
          </p:cNvPr>
          <p:cNvSpPr txBox="1">
            <a:spLocks/>
          </p:cNvSpPr>
          <p:nvPr/>
        </p:nvSpPr>
        <p:spPr>
          <a:xfrm>
            <a:off x="421515" y="4366292"/>
            <a:ext cx="3535294" cy="1371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pPr algn="ctr"/>
            <a:r>
              <a:rPr lang="en-GB"/>
              <a:t>Class Dojo</a:t>
            </a:r>
          </a:p>
        </p:txBody>
      </p:sp>
    </p:spTree>
    <p:extLst>
      <p:ext uri="{BB962C8B-B14F-4D97-AF65-F5344CB8AC3E}">
        <p14:creationId xmlns:p14="http://schemas.microsoft.com/office/powerpoint/2010/main" val="3092610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133546"/>
            <a:ext cx="10058400" cy="1371600"/>
          </a:xfrm>
        </p:spPr>
        <p:txBody>
          <a:bodyPr>
            <a:normAutofit/>
          </a:bodyPr>
          <a:lstStyle/>
          <a:p>
            <a:pPr algn="ctr"/>
            <a:r>
              <a:rPr lang="en-US" dirty="0"/>
              <a:t>Information Points</a:t>
            </a:r>
          </a:p>
        </p:txBody>
      </p:sp>
      <p:sp>
        <p:nvSpPr>
          <p:cNvPr id="3" name="Rectangle 2">
            <a:extLst>
              <a:ext uri="{FF2B5EF4-FFF2-40B4-BE49-F238E27FC236}">
                <a16:creationId xmlns:a16="http://schemas.microsoft.com/office/drawing/2014/main" id="{B85CD2F1-AE8C-4BD1-8552-D9C9C5B24800}"/>
              </a:ext>
            </a:extLst>
          </p:cNvPr>
          <p:cNvSpPr/>
          <p:nvPr/>
        </p:nvSpPr>
        <p:spPr>
          <a:xfrm>
            <a:off x="472911" y="1505146"/>
            <a:ext cx="11246178" cy="3631763"/>
          </a:xfrm>
          <a:prstGeom prst="rect">
            <a:avLst/>
          </a:prstGeom>
        </p:spPr>
        <p:txBody>
          <a:bodyPr wrap="square" lIns="91440" tIns="45720" rIns="91440" bIns="45720" anchor="t">
            <a:spAutoFit/>
          </a:bodyPr>
          <a:lstStyle/>
          <a:p>
            <a:r>
              <a:rPr lang="en-GB" sz="2300" dirty="0"/>
              <a:t>If you need any further information about what we are doing in class, our timetable or other information, check on Class Dojo or the school website.</a:t>
            </a:r>
          </a:p>
          <a:p>
            <a:endParaRPr lang="en-GB" sz="2300" dirty="0"/>
          </a:p>
          <a:p>
            <a:r>
              <a:rPr lang="en-GB" sz="2300" dirty="0"/>
              <a:t>Email </a:t>
            </a:r>
            <a:r>
              <a:rPr lang="en-GB" sz="2300" dirty="0">
                <a:hlinkClick r:id="rId2"/>
              </a:rPr>
              <a:t>school.parents@longitchington.covmat.org</a:t>
            </a:r>
            <a:r>
              <a:rPr lang="en-GB" sz="2300" dirty="0"/>
              <a:t> if you need to ask me a question and the website does not have the answer. I only check my emails between 8am and 4:30pm.  Any emails sent over 4:30pm will be picked up the following day.</a:t>
            </a:r>
          </a:p>
          <a:p>
            <a:endParaRPr lang="en-GB" sz="2300" dirty="0"/>
          </a:p>
          <a:p>
            <a:r>
              <a:rPr lang="en-GB" sz="2300" dirty="0"/>
              <a:t>You are also more than welcome to send me a message on Class Dojo which I will respond to when I can.</a:t>
            </a:r>
          </a:p>
        </p:txBody>
      </p:sp>
    </p:spTree>
    <p:extLst>
      <p:ext uri="{BB962C8B-B14F-4D97-AF65-F5344CB8AC3E}">
        <p14:creationId xmlns:p14="http://schemas.microsoft.com/office/powerpoint/2010/main" val="23070939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FIVE.pptx" id="{928531FE-40B6-4895-993A-83D26AA1E005}" vid="{C99C5ABD-1620-4AD2-A38C-62625556F38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E2BF3A9FB73914FB0051234878B0E3C" ma:contentTypeVersion="18" ma:contentTypeDescription="Create a new document." ma:contentTypeScope="" ma:versionID="28483948b432b5c6564dd00354137e21">
  <xsd:schema xmlns:xsd="http://www.w3.org/2001/XMLSchema" xmlns:xs="http://www.w3.org/2001/XMLSchema" xmlns:p="http://schemas.microsoft.com/office/2006/metadata/properties" xmlns:ns2="94e418ab-ce11-4ca9-94b8-6d9ebf9facd8" xmlns:ns3="35a5e5d3-208a-4091-975e-025a74b689a6" targetNamespace="http://schemas.microsoft.com/office/2006/metadata/properties" ma:root="true" ma:fieldsID="5ac2926d89dabbadf33df5e22e132e96" ns2:_="" ns3:_="">
    <xsd:import namespace="94e418ab-ce11-4ca9-94b8-6d9ebf9facd8"/>
    <xsd:import namespace="35a5e5d3-208a-4091-975e-025a74b689a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e418ab-ce11-4ca9-94b8-6d9ebf9fac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5a5e5d3-208a-4091-975e-025a74b689a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9572c49-a22e-4fec-8636-14586fbcd80a}" ma:internalName="TaxCatchAll" ma:showField="CatchAllData" ma:web="35a5e5d3-208a-4091-975e-025a74b689a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4e418ab-ce11-4ca9-94b8-6d9ebf9facd8">
      <Terms xmlns="http://schemas.microsoft.com/office/infopath/2007/PartnerControls"/>
    </lcf76f155ced4ddcb4097134ff3c332f>
    <TaxCatchAll xmlns="35a5e5d3-208a-4091-975e-025a74b689a6" xsi:nil="true"/>
  </documentManagement>
</p:properties>
</file>

<file path=customXml/itemProps1.xml><?xml version="1.0" encoding="utf-8"?>
<ds:datastoreItem xmlns:ds="http://schemas.openxmlformats.org/officeDocument/2006/customXml" ds:itemID="{B83CF937-4139-4B0A-9661-8568A33A69D1}">
  <ds:schemaRefs>
    <ds:schemaRef ds:uri="http://schemas.microsoft.com/sharepoint/v3/contenttype/forms"/>
  </ds:schemaRefs>
</ds:datastoreItem>
</file>

<file path=customXml/itemProps2.xml><?xml version="1.0" encoding="utf-8"?>
<ds:datastoreItem xmlns:ds="http://schemas.openxmlformats.org/officeDocument/2006/customXml" ds:itemID="{885B309B-E43A-4410-BEAF-DB97BBEEFC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e418ab-ce11-4ca9-94b8-6d9ebf9facd8"/>
    <ds:schemaRef ds:uri="35a5e5d3-208a-4091-975e-025a74b689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809DD8B-FF9D-48DB-9F36-656386564CD2}">
  <ds:schemaRefs>
    <ds:schemaRef ds:uri="http://purl.org/dc/elements/1.1/"/>
    <ds:schemaRef ds:uri="94e418ab-ce11-4ca9-94b8-6d9ebf9facd8"/>
    <ds:schemaRef ds:uri="http://purl.org/dc/terms/"/>
    <ds:schemaRef ds:uri="http://www.w3.org/XML/1998/namespace"/>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35a5e5d3-208a-4091-975e-025a74b689a6"/>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Geometric color block</Template>
  <TotalTime>0</TotalTime>
  <Words>299</Words>
  <Application>Microsoft Office PowerPoint</Application>
  <PresentationFormat>Widescreen</PresentationFormat>
  <Paragraphs>30</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Century Gothic</vt:lpstr>
      <vt:lpstr>Garamond</vt:lpstr>
      <vt:lpstr>SavonVTI</vt:lpstr>
      <vt:lpstr>Meet the teacher</vt:lpstr>
      <vt:lpstr>Year 2 teacher</vt:lpstr>
      <vt:lpstr>Timetable</vt:lpstr>
      <vt:lpstr>Curriculum Overview</vt:lpstr>
      <vt:lpstr>Curriculum Overview</vt:lpstr>
      <vt:lpstr>Curriculum Overview</vt:lpstr>
      <vt:lpstr>Curriculum Overview</vt:lpstr>
      <vt:lpstr>Home Learning</vt:lpstr>
      <vt:lpstr>Ready, Respectful, Safe</vt:lpstr>
      <vt:lpstr>Information Points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teachers</dc:title>
  <dc:creator/>
  <cp:lastModifiedBy/>
  <cp:revision>107</cp:revision>
  <dcterms:created xsi:type="dcterms:W3CDTF">2021-09-19T10:20:41Z</dcterms:created>
  <dcterms:modified xsi:type="dcterms:W3CDTF">2024-09-18T15:13:26Z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0x0101005E2BF3A9FB73914FB0051234878B0E3C</vt:lpwstr>
  </property>
  <property fmtid="{D5CDD505-2E9C-101B-9397-08002B2CF9AE}" pid="3" name="MediaServiceImageTags">
    <vt:lpwstr/>
  </property>
</Properties>
</file>